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Montserrat"/>
      <p:regular r:id="rId15"/>
    </p:embeddedFont>
    <p:embeddedFont>
      <p:font typeface="Montserrat"/>
      <p:regular r:id="rId16"/>
    </p:embeddedFont>
    <p:embeddedFont>
      <p:font typeface="Montserrat"/>
      <p:regular r:id="rId17"/>
    </p:embeddedFont>
    <p:embeddedFont>
      <p:font typeface="Montserrat"/>
      <p:regular r:id="rId18"/>
    </p:embeddedFont>
    <p:embeddedFont>
      <p:font typeface="Heebo Light"/>
      <p:regular r:id="rId19"/>
    </p:embeddedFont>
    <p:embeddedFont>
      <p:font typeface="Heebo Ligh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2301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VPN Site-to-Site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27195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Connessione Sicura tra Reti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6280190" y="402967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Una VPN site-to-site protegge i dati cifrandoli prima di inviarli su Internet.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64772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Una volta raggiunta la destinazione, i dati vengono decifrati, garantendo una comunicazione sicura tra le reti.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62868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Questo tipo di VPN è ideale per aziende con più sedi o per chi necessita di un accesso remoto sicuro.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6626543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3C3838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6634162"/>
            <a:ext cx="347663" cy="34766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756440" y="6609636"/>
            <a:ext cx="247257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Heebo Bold" pitchFamily="34" charset="0"/>
                <a:ea typeface="Heebo Bold" pitchFamily="34" charset="-122"/>
                <a:cs typeface="Heebo Bold" pitchFamily="34" charset="-120"/>
              </a:rPr>
              <a:t>by Noemi Baruffolo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79213"/>
            <a:ext cx="96999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Tipologie di VPN: Quale Scegliere?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549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VPN Site-to-Site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3611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Connette sedi aziendali creando un'infrastruttura sicura per la comunicazione e la condivisione di risorse interne.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6599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Ideale per aziende con filiali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5081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Condivisione sicura di file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554968"/>
            <a:ext cx="33985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VPN di Accesso Remoto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13611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Consente agli utenti di connettersi in modo sicuro alla rete aziendale da qualsiasi luogo, ideale per lo smart working.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06599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Perfetta per lavoratori remoti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5081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Accesso sicuro alle risorse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97762"/>
            <a:ext cx="94174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Altri Tipi di VPN: Trusted e Secure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73517"/>
            <a:ext cx="33763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VPN Affidabile (Trusted)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54661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Fornita da un provider esterno, ideale per aziende senza un team IT dedicato, garantendo sicurezza senza gestione interna.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24744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Adatta ad aziende senza IT dedicato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68964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Sicurezza gestita esternamente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3735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VPN Sicura (Secure)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395466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Utilizza protocolli avanzati di crittografia per proteggere i dati trasmessi, assicurando un elevato livello di protezione.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8453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Elevata protezione dei dati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3267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Sicurezza per informazioni riservate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1109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Vantaggi Chiave di una VPN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239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60" y="3166467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31239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Maggiore Sicurezza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614380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Cripta i dati, impedendo intercettazioni e proteggendo le informazioni sensibili da accessi non autorizzati.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867" y="31239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6937" y="3166467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08983" y="3123962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Accesso Remoto Protetto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08983" y="3968710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Consente di connettersi in modo sicuro da qualsiasi luogo, proteggendo anche su reti pubbliche.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9022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5944791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902285"/>
            <a:ext cx="35055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Superamento Restrizioni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6392704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Permette di accedere a contenuti e servizi bloccati in base alla posizione geografica.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9610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Ulteriori Vantaggi: Privacy e Anonimato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95382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7476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Tutela della Privacy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238030"/>
            <a:ext cx="36080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Nasconde l’indirizzo IP e la posizione dell’utente, impedendo il tracciamento durante la navigazione.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8421" y="295382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3747611"/>
            <a:ext cx="30307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Maggiore Anonimato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8421" y="4238030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Garantisce maggiore anonimato online, proteggendo l'identità dell'utente.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6280190" y="594479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L'utilizzo di una VPN non solo aumenta la sicurezza e l'accessibilità, ma offre anche un livello superiore di privacy e anonimato, proteggendo la tua identità digitale da occhi indiscreti.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3669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Configurazione VPN Site-to-Site con pfSense 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94409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Obiettivo e Setup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380154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L'obiettivo è creare un tunnel VPN tra due firewall pfSense per consentire la comunicazione tra le LAN. I firewall sono configurati in modalità bridge per non bloccare il traffico.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2498527" y="50093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pfSense 1 (Noemi)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59046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WAN: 192.168.229.134/24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603265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LAN: 192.168.1.1/24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304258" y="50093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pfSense 2 (Danilo)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559046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WAN: 192.168.144.140/24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603265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LAN: 192.168.2.1/24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7300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Il tunnel VPN utilizza la rete 10.200.0.0/24, collegando le due LAN.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9257" y="1049298"/>
            <a:ext cx="7705487" cy="1284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Configurazione Server OpenVPN e Client OpenVPN</a:t>
            </a:r>
            <a:endParaRPr lang="en-US" sz="40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57" y="2641759"/>
            <a:ext cx="1027509" cy="15128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55019" y="2847261"/>
            <a:ext cx="301180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Server (pfSense Noemi)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2055019" y="3291602"/>
            <a:ext cx="6369725" cy="65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Configurare i parametri del server OpenVPN su pfSense di Noemi: Server Mode, Protocol, Interface, Tunnel Network, ecc.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57" y="4154567"/>
            <a:ext cx="1027509" cy="15128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55019" y="4360069"/>
            <a:ext cx="25688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Certificati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2055019" y="4804410"/>
            <a:ext cx="6369725" cy="65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Creare un CA interno e un certificato server tramite il Certificate Manager.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57" y="5667375"/>
            <a:ext cx="1027509" cy="15128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55019" y="5872877"/>
            <a:ext cx="292167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Client (pfSense Danilo)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2055019" y="6317218"/>
            <a:ext cx="6369725" cy="65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Configurare i parametri del client OpenVPN su pfSense di Danilo e caricare i certificati generati.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1133" y="1056084"/>
            <a:ext cx="7694533" cy="1294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Configurazione Firewall, Rotte e Test di Connessione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11133" y="2660809"/>
            <a:ext cx="3743801" cy="1870710"/>
          </a:xfrm>
          <a:prstGeom prst="roundRect">
            <a:avLst>
              <a:gd name="adj" fmla="val 464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25803" y="2875478"/>
            <a:ext cx="2588419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Firewall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25803" y="3323153"/>
            <a:ext cx="3314462" cy="993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Aggiungere una regola sul firewall per permettere tutto il traffico OpenVPN.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161984" y="2660809"/>
            <a:ext cx="3743801" cy="1870710"/>
          </a:xfrm>
          <a:prstGeom prst="roundRect">
            <a:avLst>
              <a:gd name="adj" fmla="val 464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76654" y="2875478"/>
            <a:ext cx="2588419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Rotte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376654" y="3323153"/>
            <a:ext cx="3314462" cy="993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Aggiungere una nuova rotta su entrambi i pfSense per indirizzare il traffico.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11133" y="4738568"/>
            <a:ext cx="7694533" cy="1539478"/>
          </a:xfrm>
          <a:prstGeom prst="roundRect">
            <a:avLst>
              <a:gd name="adj" fmla="val 565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25803" y="4953238"/>
            <a:ext cx="2588419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Test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425803" y="5400913"/>
            <a:ext cx="7265194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Eseguire ping tra le LAN per verificare la connessione e controllare eventuali problemi.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211133" y="6510933"/>
            <a:ext cx="7694533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Dopo aver completato questi passaggi, le LAN potranno comunicare tramite il tunnel VPN. Verificare le configurazioni e correggere eventuali problemi di connessione.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2025-04-01T19:12:09Z</dcterms:created>
  <dcterms:modified xsi:type="dcterms:W3CDTF">2025-04-01T19:12:09Z</dcterms:modified>
</cp:coreProperties>
</file>